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  <p:sldMasterId id="2147483735" r:id="rId2"/>
    <p:sldMasterId id="2147483752" r:id="rId3"/>
    <p:sldMasterId id="2147483769" r:id="rId4"/>
  </p:sldMasterIdLst>
  <p:sldIdLst>
    <p:sldId id="256" r:id="rId5"/>
    <p:sldId id="257" r:id="rId6"/>
    <p:sldId id="258" r:id="rId7"/>
    <p:sldId id="259" r:id="rId8"/>
    <p:sldId id="262" r:id="rId9"/>
    <p:sldId id="263" r:id="rId10"/>
    <p:sldId id="264" r:id="rId11"/>
    <p:sldId id="260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89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314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02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136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874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603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40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38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25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994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00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42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988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51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80490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646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67537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613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5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294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617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16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516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250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32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355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5635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195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92251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24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47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19884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84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5950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12109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434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2394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6433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260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409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685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1744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8839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47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20023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931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9593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5892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3698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9644755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9382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31809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8153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265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14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64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0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066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625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86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7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928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 photo ANDROIDandDO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53822" y="1119955"/>
            <a:ext cx="6553545" cy="462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6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6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Pet Adoption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152559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7FFF00"/>
                </a:solidFill>
              </a:rPr>
              <a:t>By Daniel Pivonka, Brianne </a:t>
            </a:r>
            <a:r>
              <a:rPr lang="en-US" sz="2000" dirty="0" err="1">
                <a:solidFill>
                  <a:srgbClr val="7FFF00"/>
                </a:solidFill>
              </a:rPr>
              <a:t>Bindas</a:t>
            </a:r>
            <a:r>
              <a:rPr lang="en-US" sz="2000" dirty="0">
                <a:solidFill>
                  <a:srgbClr val="7FFF00"/>
                </a:solidFill>
              </a:rPr>
              <a:t>, and Scott Mello</a:t>
            </a:r>
          </a:p>
        </p:txBody>
      </p:sp>
    </p:spTree>
    <p:extLst>
      <p:ext uri="{BB962C8B-B14F-4D97-AF65-F5344CB8AC3E}">
        <p14:creationId xmlns:p14="http://schemas.microsoft.com/office/powerpoint/2010/main" val="303917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nylabone.com/assets/010/3904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2" r="12280" b="-2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Connect users to a database of over 300,000 pets up for adoption</a:t>
            </a:r>
          </a:p>
          <a:p>
            <a:r>
              <a:rPr lang="en-US" dirty="0"/>
              <a:t>Use our search feature to find your perfect pet</a:t>
            </a:r>
          </a:p>
          <a:p>
            <a:r>
              <a:rPr lang="en-US" dirty="0"/>
              <a:t>View pet profiles and pictures</a:t>
            </a:r>
          </a:p>
          <a:p>
            <a:r>
              <a:rPr lang="en-US" dirty="0"/>
              <a:t>Add pets to your favorites so you don’t lose track of the pet you want</a:t>
            </a:r>
          </a:p>
          <a:p>
            <a:r>
              <a:rPr lang="en-US" dirty="0"/>
              <a:t>Help more pets get adopted!</a:t>
            </a:r>
          </a:p>
        </p:txBody>
      </p:sp>
    </p:spTree>
    <p:extLst>
      <p:ext uri="{BB962C8B-B14F-4D97-AF65-F5344CB8AC3E}">
        <p14:creationId xmlns:p14="http://schemas.microsoft.com/office/powerpoint/2010/main" val="415788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manninghamvet.com.au/sites/default/files/styles/large/public/images/article/cat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9" r="21514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Project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Pet Search Functionality</a:t>
            </a:r>
          </a:p>
          <a:p>
            <a:r>
              <a:rPr lang="en-US" dirty="0"/>
              <a:t>Display list of pets that match search</a:t>
            </a:r>
          </a:p>
          <a:p>
            <a:r>
              <a:rPr lang="en-US" dirty="0"/>
              <a:t>View pet profile and pictures</a:t>
            </a:r>
          </a:p>
          <a:p>
            <a:r>
              <a:rPr lang="en-US" dirty="0"/>
              <a:t>Favorites database to store pets your thinking of adopting</a:t>
            </a:r>
          </a:p>
        </p:txBody>
      </p:sp>
    </p:spTree>
    <p:extLst>
      <p:ext uri="{BB962C8B-B14F-4D97-AF65-F5344CB8AC3E}">
        <p14:creationId xmlns:p14="http://schemas.microsoft.com/office/powerpoint/2010/main" val="2497789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749" y="1524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Project Design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420" y="761028"/>
            <a:ext cx="1761723" cy="45759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71" y="761028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572" y="761026"/>
            <a:ext cx="1738253" cy="48284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017" y="761026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7254" y="761026"/>
            <a:ext cx="1743851" cy="49122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Content Placeholder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699" y="761026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8378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Brianne’s Work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Designed most of the UI</a:t>
            </a:r>
          </a:p>
          <a:p>
            <a:r>
              <a:rPr lang="en-US" dirty="0"/>
              <a:t>Retrieved location and type of pets user requests</a:t>
            </a:r>
          </a:p>
          <a:p>
            <a:r>
              <a:rPr lang="en-US" dirty="0"/>
              <a:t>Helped Code </a:t>
            </a:r>
            <a:r>
              <a:rPr lang="en-US" dirty="0" err="1"/>
              <a:t>PetTypeActivity</a:t>
            </a:r>
            <a:r>
              <a:rPr lang="en-US" dirty="0"/>
              <a:t>, and </a:t>
            </a:r>
            <a:r>
              <a:rPr lang="en-US" dirty="0" err="1"/>
              <a:t>PetViewActivity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918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Dan’s Work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Created Utilities to Sent requests to API, and Parsed JSON</a:t>
            </a:r>
          </a:p>
          <a:p>
            <a:r>
              <a:rPr lang="en-US" dirty="0"/>
              <a:t>Created Pets Class</a:t>
            </a:r>
          </a:p>
          <a:p>
            <a:r>
              <a:rPr lang="en-US" dirty="0"/>
              <a:t>Created </a:t>
            </a:r>
            <a:r>
              <a:rPr lang="en-US" dirty="0" err="1"/>
              <a:t>PetAdapter</a:t>
            </a:r>
            <a:endParaRPr lang="en-US" dirty="0"/>
          </a:p>
          <a:p>
            <a:r>
              <a:rPr lang="en-US" dirty="0"/>
              <a:t>Helped Code </a:t>
            </a:r>
            <a:r>
              <a:rPr lang="en-US" dirty="0" err="1"/>
              <a:t>MainActivity</a:t>
            </a:r>
            <a:r>
              <a:rPr lang="en-US" dirty="0"/>
              <a:t>, </a:t>
            </a:r>
            <a:r>
              <a:rPr lang="en-US" dirty="0" err="1"/>
              <a:t>PetTypeActivity</a:t>
            </a:r>
            <a:r>
              <a:rPr lang="en-US" dirty="0"/>
              <a:t>, </a:t>
            </a:r>
            <a:r>
              <a:rPr lang="en-US" dirty="0" err="1"/>
              <a:t>PetListActivity</a:t>
            </a:r>
            <a:r>
              <a:rPr lang="en-US" dirty="0"/>
              <a:t>, and </a:t>
            </a:r>
            <a:r>
              <a:rPr lang="en-US" dirty="0" err="1"/>
              <a:t>PetViewActivity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945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Scott’s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Created Favorites Database</a:t>
            </a:r>
          </a:p>
          <a:p>
            <a:r>
              <a:rPr lang="en-US" dirty="0"/>
              <a:t>Displayed favorite pet profiles</a:t>
            </a:r>
          </a:p>
          <a:p>
            <a:r>
              <a:rPr lang="en-US" dirty="0"/>
              <a:t>Helped With UI</a:t>
            </a:r>
          </a:p>
          <a:p>
            <a:r>
              <a:rPr lang="en-US" dirty="0"/>
              <a:t>Help with Activities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37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654" y="1327639"/>
            <a:ext cx="8941777" cy="4713724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MainActivity</a:t>
            </a:r>
            <a:r>
              <a:rPr lang="en-US" dirty="0"/>
              <a:t> – Gets location from user – Code by Daniel, Layout by Brianne</a:t>
            </a:r>
          </a:p>
          <a:p>
            <a:r>
              <a:rPr lang="en-US" dirty="0" err="1"/>
              <a:t>PetTypeActivity</a:t>
            </a:r>
            <a:r>
              <a:rPr lang="en-US" dirty="0"/>
              <a:t> – Gets search options from user – Code by Daniel and Brianne, Layout by Brianne</a:t>
            </a:r>
          </a:p>
          <a:p>
            <a:r>
              <a:rPr lang="en-US" dirty="0" err="1"/>
              <a:t>PetListActivity</a:t>
            </a:r>
            <a:r>
              <a:rPr lang="en-US" dirty="0"/>
              <a:t> – Show list of pet returned from search, starts </a:t>
            </a:r>
            <a:r>
              <a:rPr lang="en-US" dirty="0" err="1"/>
              <a:t>AsyncTask</a:t>
            </a:r>
            <a:r>
              <a:rPr lang="en-US" dirty="0"/>
              <a:t> – Code by Daniel, Layout by Brianne</a:t>
            </a:r>
          </a:p>
          <a:p>
            <a:r>
              <a:rPr lang="en-US" dirty="0" err="1"/>
              <a:t>PetViewActivity</a:t>
            </a:r>
            <a:r>
              <a:rPr lang="en-US" dirty="0"/>
              <a:t> –Show profile and pictures of selected pet – Code By Daniel and Brianne, Layout by Brianne</a:t>
            </a:r>
          </a:p>
          <a:p>
            <a:r>
              <a:rPr lang="en-US" dirty="0" err="1"/>
              <a:t>FavoritesActivity</a:t>
            </a:r>
            <a:r>
              <a:rPr lang="en-US" dirty="0"/>
              <a:t> – Show list of pets added to favorites – Code by Scott, Layout by Scott and Brianne</a:t>
            </a:r>
          </a:p>
          <a:p>
            <a:r>
              <a:rPr lang="en-US" dirty="0" err="1"/>
              <a:t>FavoritesViewActivity</a:t>
            </a:r>
            <a:r>
              <a:rPr lang="en-US" dirty="0"/>
              <a:t>- Shows profile and picture of pet from favorites list – Code by Scott, Layout by Brianne</a:t>
            </a:r>
          </a:p>
          <a:p>
            <a:endParaRPr lang="en-US" dirty="0"/>
          </a:p>
          <a:p>
            <a:r>
              <a:rPr lang="en-US" dirty="0"/>
              <a:t>Pets – Class to hold a single pets info – Code by Daniel</a:t>
            </a:r>
          </a:p>
          <a:p>
            <a:r>
              <a:rPr lang="en-US" dirty="0" err="1"/>
              <a:t>PetAdapter</a:t>
            </a:r>
            <a:r>
              <a:rPr lang="en-US" dirty="0"/>
              <a:t> – Adapter used to display pet list – Code by Daniel</a:t>
            </a:r>
          </a:p>
          <a:p>
            <a:r>
              <a:rPr lang="en-US" dirty="0" err="1"/>
              <a:t>FavoritesTable</a:t>
            </a:r>
            <a:r>
              <a:rPr lang="en-US" dirty="0"/>
              <a:t> – Database to hold favorite pets info – Code by Scott</a:t>
            </a:r>
          </a:p>
          <a:p>
            <a:r>
              <a:rPr lang="en-US" dirty="0" err="1"/>
              <a:t>FavoritesContentProvider</a:t>
            </a:r>
            <a:r>
              <a:rPr lang="en-US" dirty="0"/>
              <a:t> -   - Code by Scott</a:t>
            </a:r>
          </a:p>
          <a:p>
            <a:r>
              <a:rPr lang="en-US" dirty="0" err="1"/>
              <a:t>PetAdoptionDatabaseHelper</a:t>
            </a:r>
            <a:r>
              <a:rPr lang="en-US" dirty="0"/>
              <a:t> -   - Code by Scott</a:t>
            </a:r>
          </a:p>
          <a:p>
            <a:r>
              <a:rPr lang="en-US" dirty="0" err="1"/>
              <a:t>PetCursorAdaptor</a:t>
            </a:r>
            <a:r>
              <a:rPr lang="en-US" dirty="0"/>
              <a:t> -   - Code by Scott</a:t>
            </a:r>
          </a:p>
          <a:p>
            <a:r>
              <a:rPr lang="en-US" dirty="0" err="1"/>
              <a:t>Utils</a:t>
            </a:r>
            <a:r>
              <a:rPr lang="en-US" dirty="0"/>
              <a:t> – Network utilities to retrieve pets from API – Code by Daniel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896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7517" y="189200"/>
            <a:ext cx="3678360" cy="6531291"/>
          </a:xfrm>
        </p:spPr>
      </p:pic>
    </p:spTree>
    <p:extLst>
      <p:ext uri="{BB962C8B-B14F-4D97-AF65-F5344CB8AC3E}">
        <p14:creationId xmlns:p14="http://schemas.microsoft.com/office/powerpoint/2010/main" val="59173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4.xml><?xml version="1.0" encoding="utf-8"?>
<a:theme xmlns:a="http://schemas.openxmlformats.org/drawingml/2006/main" name="2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277</TotalTime>
  <Words>332</Words>
  <Application>Microsoft Office PowerPoint</Application>
  <PresentationFormat>Widescreen</PresentationFormat>
  <Paragraphs>44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Trebuchet MS</vt:lpstr>
      <vt:lpstr>Wingdings 3</vt:lpstr>
      <vt:lpstr>Office Theme</vt:lpstr>
      <vt:lpstr>Facet</vt:lpstr>
      <vt:lpstr>1_Facet</vt:lpstr>
      <vt:lpstr>2_Facet</vt:lpstr>
      <vt:lpstr>Pet Adoption</vt:lpstr>
      <vt:lpstr>Project Goal</vt:lpstr>
      <vt:lpstr>Project Features</vt:lpstr>
      <vt:lpstr>Project Design</vt:lpstr>
      <vt:lpstr>Brianne’s Work</vt:lpstr>
      <vt:lpstr>Dan’s Work</vt:lpstr>
      <vt:lpstr>Scott’s Work</vt:lpstr>
      <vt:lpstr>File Structure</vt:lpstr>
      <vt:lpstr>Video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Adoption</dc:title>
  <dc:creator>dan pivonka</dc:creator>
  <cp:lastModifiedBy>dan pivonka</cp:lastModifiedBy>
  <cp:revision>19</cp:revision>
  <dcterms:created xsi:type="dcterms:W3CDTF">2016-12-05T23:20:56Z</dcterms:created>
  <dcterms:modified xsi:type="dcterms:W3CDTF">2016-12-08T04:54:49Z</dcterms:modified>
</cp:coreProperties>
</file>

<file path=docProps/thumbnail.jpeg>
</file>